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FF"/>
    <a:srgbClr val="FFCCFF"/>
    <a:srgbClr val="00CC66"/>
    <a:srgbClr val="0000FF"/>
    <a:srgbClr val="FFCCCC"/>
    <a:srgbClr val="66FF33"/>
    <a:srgbClr val="FFCC66"/>
    <a:srgbClr val="66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445518"/>
              </p:ext>
            </p:extLst>
          </p:nvPr>
        </p:nvGraphicFramePr>
        <p:xfrm>
          <a:off x="0" y="1066801"/>
          <a:ext cx="9144000" cy="579119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575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907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Dưa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hường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tôm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Nhóm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Thỏ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ngọc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sườn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khoai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tây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Sườn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ba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tê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Mận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rốt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Bánh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cua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1005127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Cải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xanh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gà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Nhóm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Thỏ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ngọc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mực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súp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lơ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Mực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xào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dầu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hào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Dưa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hấu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nấm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nấm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00512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Mướp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rau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dển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    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Nhóm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Thỏ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ngọc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bò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tipo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Bò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tipo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Chuối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cau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rốt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Phở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215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hủ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hẹ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nạc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Nhóm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Thỏ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ngọc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cá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đậu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hủ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,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rốt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Cá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sốt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chua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Xoài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cát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thịt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khoai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môn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Bún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huế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512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13/1/2023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Bầu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nấu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cá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lóc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Nhóm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Thỏ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ngọc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: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Cháo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nạc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cà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rốt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Tôm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thịt</a:t>
                      </a:r>
                      <a:r>
                        <a:rPr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rim </a:t>
                      </a:r>
                      <a:r>
                        <a:rPr lang="en-US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mè</a:t>
                      </a:r>
                      <a:endParaRPr lang="en-GB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Đu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lang="en-US" sz="13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đủ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lóc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bầu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Bánh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bông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ca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cao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Meta care Eco (NT)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Sữa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Grow IQ 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547" y="45628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vi-VN" sz="2800" b="1" i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i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9/1 </a:t>
            </a:r>
            <a:r>
              <a:rPr lang="en-US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vi-VN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13/1</a:t>
            </a:r>
            <a:r>
              <a:rPr lang="en-US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0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en-US" sz="2000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Flour Power Kids Cooking Studios | Raleigh N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915" y="123660"/>
            <a:ext cx="893812" cy="893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127</Words>
  <Application>Microsoft Office PowerPoint</Application>
  <PresentationFormat>On-screen Show (4:3)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99</cp:revision>
  <dcterms:created xsi:type="dcterms:W3CDTF">2020-05-18T06:04:51Z</dcterms:created>
  <dcterms:modified xsi:type="dcterms:W3CDTF">2023-01-10T02:23:30Z</dcterms:modified>
</cp:coreProperties>
</file>